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75" r:id="rId4"/>
    <p:sldId id="258" r:id="rId5"/>
    <p:sldId id="260" r:id="rId6"/>
    <p:sldId id="261" r:id="rId7"/>
    <p:sldId id="277" r:id="rId8"/>
    <p:sldId id="266" r:id="rId9"/>
    <p:sldId id="262" r:id="rId10"/>
    <p:sldId id="270" r:id="rId11"/>
    <p:sldId id="263" r:id="rId12"/>
    <p:sldId id="264" r:id="rId13"/>
    <p:sldId id="269" r:id="rId14"/>
    <p:sldId id="267" r:id="rId15"/>
    <p:sldId id="265" r:id="rId16"/>
    <p:sldId id="268" r:id="rId17"/>
    <p:sldId id="272" r:id="rId18"/>
    <p:sldId id="273" r:id="rId19"/>
    <p:sldId id="278" r:id="rId20"/>
    <p:sldId id="259" r:id="rId21"/>
    <p:sldId id="279" r:id="rId22"/>
    <p:sldId id="280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709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9/9/22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9/9/22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9/9/22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9/9/22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9/9/22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9/9/22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9/9/22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9/9/22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9/9/22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9/9/22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9/9/22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9/9/22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0247F-10A5-7646-8468-800FE813C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/>
          <a:lstStyle/>
          <a:p>
            <a:r>
              <a:rPr lang="en-US" dirty="0"/>
              <a:t>Progress </a:t>
            </a:r>
            <a:br>
              <a:rPr lang="en-US" dirty="0"/>
            </a:br>
            <a:r>
              <a:rPr lang="en-US" dirty="0"/>
              <a:t>not Perfection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B0D14-4B79-C646-B783-BF0A4F028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/>
          <a:lstStyle/>
          <a:p>
            <a:r>
              <a:rPr lang="en-US" dirty="0"/>
              <a:t>Dr. Sarah J. Nilsson, Esq.</a:t>
            </a:r>
          </a:p>
        </p:txBody>
      </p:sp>
    </p:spTree>
    <p:extLst>
      <p:ext uri="{BB962C8B-B14F-4D97-AF65-F5344CB8AC3E}">
        <p14:creationId xmlns:p14="http://schemas.microsoft.com/office/powerpoint/2010/main" val="2728807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84DA71-EC97-EF4C-B62E-1F3571576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42" y="231176"/>
            <a:ext cx="8744161" cy="6555888"/>
          </a:xfrm>
        </p:spPr>
      </p:pic>
    </p:spTree>
    <p:extLst>
      <p:ext uri="{BB962C8B-B14F-4D97-AF65-F5344CB8AC3E}">
        <p14:creationId xmlns:p14="http://schemas.microsoft.com/office/powerpoint/2010/main" val="152348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CC54E-FD82-4E45-81E4-E6B41ED5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039" y="193085"/>
            <a:ext cx="4774361" cy="1609344"/>
          </a:xfrm>
        </p:spPr>
        <p:txBody>
          <a:bodyPr/>
          <a:lstStyle/>
          <a:p>
            <a:r>
              <a:rPr lang="en-US" dirty="0"/>
              <a:t>OSHKOSH, WI - 2005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B51171-48AC-B546-B753-BCD8CAE17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5" y="1802429"/>
            <a:ext cx="7741669" cy="489654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F69B72-B1B6-6243-A14F-F30729A5A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379" y="2491409"/>
            <a:ext cx="3880236" cy="24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73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F76BCE-574A-4144-A886-D91B5C416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8" y="66260"/>
            <a:ext cx="3785632" cy="246337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C4A88B-8A52-5E4D-B908-3633F99EA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76" y="75387"/>
            <a:ext cx="2923071" cy="40087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07B329-958C-434E-9567-1E7B58520956}"/>
              </a:ext>
            </a:extLst>
          </p:cNvPr>
          <p:cNvSpPr txBox="1"/>
          <p:nvPr/>
        </p:nvSpPr>
        <p:spPr>
          <a:xfrm>
            <a:off x="35606" y="2526051"/>
            <a:ext cx="3935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Bachelor of Science in Professional </a:t>
            </a:r>
          </a:p>
          <a:p>
            <a:r>
              <a:rPr lang="en-US" dirty="0"/>
              <a:t>Aeronautics – ERAU WW - 2003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ED2888-C8ED-7B40-9FF4-E6AC820471B9}"/>
              </a:ext>
            </a:extLst>
          </p:cNvPr>
          <p:cNvSpPr txBox="1"/>
          <p:nvPr/>
        </p:nvSpPr>
        <p:spPr>
          <a:xfrm>
            <a:off x="4809501" y="4126687"/>
            <a:ext cx="3037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Master of Aeronautical </a:t>
            </a:r>
          </a:p>
          <a:p>
            <a:r>
              <a:rPr lang="en-US" dirty="0"/>
              <a:t>Science – ERAU WW - 2007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D02392-4CBA-FE44-9084-E278E6E61DAF}"/>
              </a:ext>
            </a:extLst>
          </p:cNvPr>
          <p:cNvSpPr txBox="1"/>
          <p:nvPr/>
        </p:nvSpPr>
        <p:spPr>
          <a:xfrm>
            <a:off x="8870472" y="5311562"/>
            <a:ext cx="2958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Juris Doctor - Law Degree </a:t>
            </a:r>
          </a:p>
          <a:p>
            <a:r>
              <a:rPr lang="en-US" dirty="0"/>
              <a:t>– ASLS - 2014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A76263-3142-C646-96C6-8359A3247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677" y="3535015"/>
            <a:ext cx="3763617" cy="28227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C4A17B-9B19-5741-9BE6-A9CEF65BD54C}"/>
              </a:ext>
            </a:extLst>
          </p:cNvPr>
          <p:cNvSpPr txBox="1"/>
          <p:nvPr/>
        </p:nvSpPr>
        <p:spPr>
          <a:xfrm>
            <a:off x="20207" y="6455802"/>
            <a:ext cx="3875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Doctor of  Philosophy – NCU - 2011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A9DE2A-4296-B94B-8280-C8A439ADC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848" y="66260"/>
            <a:ext cx="33782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05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046C-F975-5C4F-A3BE-6791016D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596" y="0"/>
            <a:ext cx="10058400" cy="1609344"/>
          </a:xfrm>
        </p:spPr>
        <p:txBody>
          <a:bodyPr/>
          <a:lstStyle/>
          <a:p>
            <a:r>
              <a:rPr lang="en-US" dirty="0"/>
              <a:t>2015 to date – ERAU Law Professor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AE917A-4A4C-9C42-B3BC-E1E14DCA6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7" y="1908446"/>
            <a:ext cx="3038475" cy="4051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CC1740-F211-4849-B15E-FBB4DD234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26087" y="1641746"/>
            <a:ext cx="7676444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83433-28E1-7F45-B7A2-52625B171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831" y="100319"/>
            <a:ext cx="10058400" cy="1609344"/>
          </a:xfrm>
        </p:spPr>
        <p:txBody>
          <a:bodyPr/>
          <a:lstStyle/>
          <a:p>
            <a:r>
              <a:rPr lang="en-US" dirty="0"/>
              <a:t>Mentors – very crucial to success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7013D5-6979-FE48-8B92-38482462B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22" y="1471542"/>
            <a:ext cx="7050155" cy="5287617"/>
          </a:xfrm>
        </p:spPr>
      </p:pic>
    </p:spTree>
    <p:extLst>
      <p:ext uri="{BB962C8B-B14F-4D97-AF65-F5344CB8AC3E}">
        <p14:creationId xmlns:p14="http://schemas.microsoft.com/office/powerpoint/2010/main" val="2169448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B83D-1DB8-ED49-9988-21DC98FD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030" y="0"/>
            <a:ext cx="10058400" cy="1609344"/>
          </a:xfrm>
        </p:spPr>
        <p:txBody>
          <a:bodyPr/>
          <a:lstStyle/>
          <a:p>
            <a:r>
              <a:rPr lang="en-US" dirty="0"/>
              <a:t>Published articles and books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02B741F-3F26-8742-9E1A-C522998F1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5282" y="2413515"/>
            <a:ext cx="4857744" cy="364330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B67E1-3BCC-6847-A6B4-A8EED4A82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0" y="1806296"/>
            <a:ext cx="62738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05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5BE18-B956-D243-B482-DD0DF5E09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01" y="0"/>
            <a:ext cx="10058400" cy="1609344"/>
          </a:xfrm>
        </p:spPr>
        <p:txBody>
          <a:bodyPr/>
          <a:lstStyle/>
          <a:p>
            <a:r>
              <a:rPr lang="en-US" dirty="0"/>
              <a:t>Presenter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712CBB-DC06-FF4F-8F10-4E82C6A92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1" y="1762671"/>
            <a:ext cx="5401733" cy="4051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5ACAB-2088-8244-9740-8C1C10BEA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92" y="1762671"/>
            <a:ext cx="5479772" cy="410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30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5BF555-F631-794E-A56F-A90D7C979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66" y="0"/>
            <a:ext cx="10696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1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5026E2-11C8-C745-90EB-C0FB4F86D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38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FA09304C-28F7-4E8D-883F-50432A7C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9AD6DE7-4C8D-496F-A9FF-3442D00D8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447C25D7-975B-4E64-A3A6-AA09C5795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FC4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mall white airplane on a runway&#10;&#10;Description automatically generated with low confidence">
            <a:extLst>
              <a:ext uri="{FF2B5EF4-FFF2-40B4-BE49-F238E27FC236}">
                <a16:creationId xmlns:a16="http://schemas.microsoft.com/office/drawing/2014/main" id="{BEBDA55F-FB9A-C1D0-BE3C-E0F860F97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r="6865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68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62E11DD-B54B-4751-9C17-39DAF9EF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702CAD-9BEE-554C-B311-C05AEA732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40" y="113571"/>
            <a:ext cx="7162994" cy="1609344"/>
          </a:xfrm>
        </p:spPr>
        <p:txBody>
          <a:bodyPr>
            <a:normAutofit/>
          </a:bodyPr>
          <a:lstStyle/>
          <a:p>
            <a:r>
              <a:rPr lang="en-US" sz="4800" dirty="0"/>
              <a:t>Immigrant to the U.S.A - 1995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64A1BCF-6698-D740-ABA8-AB87A0AFC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55DE4E1-F219-45A4-96D9-9A86D0E4D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601C3FF-4A5D-437C-B3DB-A53B99D30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1B1BDC9-B583-4F65-8FE9-E2CBE71D9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070712-0DAB-704B-8805-B578F18D2500}"/>
              </a:ext>
            </a:extLst>
          </p:cNvPr>
          <p:cNvSpPr txBox="1"/>
          <p:nvPr/>
        </p:nvSpPr>
        <p:spPr>
          <a:xfrm>
            <a:off x="437322" y="2107096"/>
            <a:ext cx="55526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worked in the fitness industry to fund my flight training</a:t>
            </a:r>
          </a:p>
          <a:p>
            <a:endParaRPr lang="en-US" dirty="0"/>
          </a:p>
          <a:p>
            <a:r>
              <a:rPr lang="en-US" dirty="0"/>
              <a:t>And it took 5 years to achieve my dream of being a professional pilot</a:t>
            </a:r>
          </a:p>
          <a:p>
            <a:endParaRPr lang="en-US" dirty="0"/>
          </a:p>
          <a:p>
            <a:r>
              <a:rPr lang="en-US" dirty="0"/>
              <a:t>Progress not perfection…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302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86E8-2E5F-9547-A00E-44D8EFD9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70" y="0"/>
            <a:ext cx="10058400" cy="1609344"/>
          </a:xfrm>
        </p:spPr>
        <p:txBody>
          <a:bodyPr/>
          <a:lstStyle/>
          <a:p>
            <a:r>
              <a:rPr lang="en-US" dirty="0"/>
              <a:t>Motorcycles …another passion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B5E037-F488-F843-ACEC-D40B2C37B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27" y="1871318"/>
            <a:ext cx="3618790" cy="47264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A6FF68-282F-3E48-A0A4-CC2F113C5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20" y="1871318"/>
            <a:ext cx="3841387" cy="4726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550D2E-958C-3240-B382-56D441588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10" y="2359019"/>
            <a:ext cx="4090459" cy="306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46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on a motorcycle&#10;&#10;Description automatically generated with medium confidence">
            <a:extLst>
              <a:ext uri="{FF2B5EF4-FFF2-40B4-BE49-F238E27FC236}">
                <a16:creationId xmlns:a16="http://schemas.microsoft.com/office/drawing/2014/main" id="{3997ECB9-E42C-C295-A190-E4CC4E24A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58" y="0"/>
            <a:ext cx="5723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23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57E383-89FE-B8FE-5F1A-6DD8FD29C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7491" y="10581"/>
            <a:ext cx="5237018" cy="68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76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F6F63-22BA-BC40-B263-8969B2253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00" y="219589"/>
            <a:ext cx="4403300" cy="1609344"/>
          </a:xfrm>
        </p:spPr>
        <p:txBody>
          <a:bodyPr/>
          <a:lstStyle/>
          <a:p>
            <a:r>
              <a:rPr lang="en-US" dirty="0"/>
              <a:t>Progress </a:t>
            </a:r>
            <a:br>
              <a:rPr lang="en-US" dirty="0"/>
            </a:br>
            <a:r>
              <a:rPr lang="en-US" dirty="0"/>
              <a:t>not perfection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19C36C-4F3C-EB4A-BA51-37ADAE032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0025" y="1028858"/>
            <a:ext cx="6474149" cy="48556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F82B66-851F-C94E-9E46-79F8E51CB7D0}"/>
              </a:ext>
            </a:extLst>
          </p:cNvPr>
          <p:cNvSpPr txBox="1"/>
          <p:nvPr/>
        </p:nvSpPr>
        <p:spPr>
          <a:xfrm>
            <a:off x="473500" y="1828933"/>
            <a:ext cx="41214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Reach for the stars – and if you should fall short, you’ll still land on the moon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Don’t tell yourself the sky is the limit when there are footsteps on the moon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8B928-516E-9E45-88AF-1AC0753CF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86" y="4572445"/>
            <a:ext cx="2121294" cy="212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85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6D732-7F40-B647-8B17-3748AB91D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1" y="194365"/>
            <a:ext cx="6383762" cy="2482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5CA36C-0BD4-5646-8BC1-64C6CFB1D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22" y="2782957"/>
            <a:ext cx="6855792" cy="38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12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405E1-22D6-5A40-AD47-DB6606C24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05" y="113571"/>
            <a:ext cx="10058400" cy="1609344"/>
          </a:xfrm>
        </p:spPr>
        <p:txBody>
          <a:bodyPr/>
          <a:lstStyle/>
          <a:p>
            <a:r>
              <a:rPr lang="en-US" dirty="0"/>
              <a:t>Deer Valley Airport, AZ - 1997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1F5D9F-B01D-5F4F-AFF7-4857FFABB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3" y="2215321"/>
            <a:ext cx="5732087" cy="38144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11DCA6-29F5-2A4E-B0E0-D72D0DC05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05" y="2215322"/>
            <a:ext cx="6088397" cy="381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37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62DA5-F01D-BA48-B278-6EEA78D0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94" y="0"/>
            <a:ext cx="6997666" cy="880342"/>
          </a:xfrm>
        </p:spPr>
        <p:txBody>
          <a:bodyPr/>
          <a:lstStyle/>
          <a:p>
            <a:r>
              <a:rPr lang="en-US" dirty="0"/>
              <a:t>Flight instructor - 2000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CD889C-CF44-B747-8452-819C6E8DD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79" y="3514862"/>
            <a:ext cx="5959912" cy="334313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8B750E-4179-754C-97AE-EE73D9BEE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4" y="980661"/>
            <a:ext cx="5442530" cy="323150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32C9A4-D026-074A-B3CD-DFE5C6270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26" y="4063724"/>
            <a:ext cx="4888347" cy="2794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3A816-22AC-5A4B-B93B-C3E6AA0EA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46" y="1009461"/>
            <a:ext cx="5879086" cy="320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65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0AF17-49A2-AB41-988D-D0D6AC9EE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94" y="0"/>
            <a:ext cx="5065909" cy="1609344"/>
          </a:xfrm>
        </p:spPr>
        <p:txBody>
          <a:bodyPr/>
          <a:lstStyle/>
          <a:p>
            <a:r>
              <a:rPr lang="en-US" dirty="0"/>
              <a:t>Cargo pilot – 2002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77F420-DFE9-6B43-9F53-01062D77B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193"/>
            <a:ext cx="3952050" cy="532280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5ACAEA-8F0E-4445-97AA-59AC7BB3A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437" y="3053754"/>
            <a:ext cx="6916811" cy="3804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8864E-A268-9544-9D03-D6B178C2A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87" y="0"/>
            <a:ext cx="6480313" cy="353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71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1ECC5E-1546-9D40-86A6-3C8155D5C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4" y="243785"/>
            <a:ext cx="6502342" cy="2939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D00C8-724E-3A4B-B014-A43ACE012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167" y="3462866"/>
            <a:ext cx="7442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2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67849-4A3E-A04B-B9D4-2D8A96EA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96" y="113254"/>
            <a:ext cx="4694848" cy="1019195"/>
          </a:xfrm>
        </p:spPr>
        <p:txBody>
          <a:bodyPr/>
          <a:lstStyle/>
          <a:p>
            <a:r>
              <a:rPr lang="en-US" dirty="0"/>
              <a:t>2003 – jet Pilot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4D041B-F938-F94E-932A-2425FD7C2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74" y="3268508"/>
            <a:ext cx="4731026" cy="3589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255FD0-B40A-054B-9066-90AD2132F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74" y="0"/>
            <a:ext cx="4731026" cy="3568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2A97F7-389E-E54B-96DB-6A2DB557D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6" y="1351722"/>
            <a:ext cx="7169426" cy="537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73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9620F-EEFD-2D4B-B105-8F6A80519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831" y="429928"/>
            <a:ext cx="5251439" cy="1609344"/>
          </a:xfrm>
        </p:spPr>
        <p:txBody>
          <a:bodyPr/>
          <a:lstStyle/>
          <a:p>
            <a:r>
              <a:rPr lang="en-US" dirty="0"/>
              <a:t>Aerospace Magnet at SMHS - 2004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AB1124-6807-DA4C-B63B-3A310A150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9" y="2946994"/>
            <a:ext cx="6016789" cy="373134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D925B3-124C-9C48-AB07-3C908F1E6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9" y="540878"/>
            <a:ext cx="2715477" cy="2034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C5B9AF-36E1-1A46-AB19-1A062DF1F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146" y="540878"/>
            <a:ext cx="3210811" cy="2406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6185EE-F247-6848-ADEB-793F4B466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574" y="3057945"/>
            <a:ext cx="4876383" cy="365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609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497</TotalTime>
  <Words>177</Words>
  <Application>Microsoft Macintosh PowerPoint</Application>
  <PresentationFormat>Widescreen</PresentationFormat>
  <Paragraphs>31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Rockwell</vt:lpstr>
      <vt:lpstr>Rockwell Condensed</vt:lpstr>
      <vt:lpstr>Rockwell Extra Bold</vt:lpstr>
      <vt:lpstr>Wingdings</vt:lpstr>
      <vt:lpstr>Wood Type</vt:lpstr>
      <vt:lpstr>Progress  not Perfection</vt:lpstr>
      <vt:lpstr>Immigrant to the U.S.A - 1995</vt:lpstr>
      <vt:lpstr>PowerPoint Presentation</vt:lpstr>
      <vt:lpstr>Deer Valley Airport, AZ - 1997</vt:lpstr>
      <vt:lpstr>Flight instructor - 2000</vt:lpstr>
      <vt:lpstr>Cargo pilot – 2002</vt:lpstr>
      <vt:lpstr>PowerPoint Presentation</vt:lpstr>
      <vt:lpstr>2003 – jet Pilot</vt:lpstr>
      <vt:lpstr>Aerospace Magnet at SMHS - 2004</vt:lpstr>
      <vt:lpstr>PowerPoint Presentation</vt:lpstr>
      <vt:lpstr>OSHKOSH, WI - 2005</vt:lpstr>
      <vt:lpstr>PowerPoint Presentation</vt:lpstr>
      <vt:lpstr>2015 to date – ERAU Law Professor</vt:lpstr>
      <vt:lpstr>Mentors – very crucial to success</vt:lpstr>
      <vt:lpstr>Published articles and books</vt:lpstr>
      <vt:lpstr>Presenter</vt:lpstr>
      <vt:lpstr>PowerPoint Presentation</vt:lpstr>
      <vt:lpstr>PowerPoint Presentation</vt:lpstr>
      <vt:lpstr>PowerPoint Presentation</vt:lpstr>
      <vt:lpstr>Motorcycles …another passion</vt:lpstr>
      <vt:lpstr>PowerPoint Presentation</vt:lpstr>
      <vt:lpstr>PowerPoint Presentation</vt:lpstr>
      <vt:lpstr>Progress  not perfection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Girls in Aviation</dc:title>
  <dc:creator>Nilsson, Sarah</dc:creator>
  <cp:lastModifiedBy>Nilsson, Sarah</cp:lastModifiedBy>
  <cp:revision>92</cp:revision>
  <dcterms:created xsi:type="dcterms:W3CDTF">2018-10-09T14:37:56Z</dcterms:created>
  <dcterms:modified xsi:type="dcterms:W3CDTF">2022-09-09T14:23:20Z</dcterms:modified>
</cp:coreProperties>
</file>